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ACD843-F4B2-4E07-8921-8968EF430779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F3495BA-7110-4F6C-83D1-5389F50B327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320"/>
            <a:ext cx="7674056" cy="17865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роект: «Помним…Чтим…Гордимся…»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3314" name="Picture 2" descr="https://romashkovo-24.ru/assets/images/products/24858/carnation-1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636912"/>
            <a:ext cx="5238461" cy="3928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920880" cy="6381328"/>
          </a:xfrm>
        </p:spPr>
        <p:txBody>
          <a:bodyPr>
            <a:normAutofit fontScale="90000"/>
          </a:bodyPr>
          <a:lstStyle/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Хотелось начать  с того, что  очень рады  участию  в Всероссийском конкурсе социально активных технологий воспитания обучающихся «Растим гражданина». 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проекте «Помним…Чтим…Гордимся…»  приняли участие творческое  объединение «Музейная комната», педагог-библиотекарь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Байтлюва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Камила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Куваншгалеевна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ученики 5 классов МОАУ Гимназия №7» (полного дня).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проект называется: «Помним…Чтим…Гордимся…».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Главной целью проекта «Помним…Чтим…Гордимся…» является стремление сохранить память о Великой Отечественной войне.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Война...  Какое маленькое слово, а сколько боли и слёз связано с ним. Своей жестокой рукой война  коснулась каждой семьи,  вошла в каждый дом: матери потеряли своих сыновей, жены — мужей, дети остались без отцов. 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 Разве можно забыть войну? Смерть, голод, страх, болезни, жестокость — все обрушилось на людей сразу. Тысячи наших земляков прошли сквозь ад войны, испытали ужасные мучения, но выстояли и победили ради жизни на земле.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6858000"/>
          </a:xfrm>
        </p:spPr>
        <p:txBody>
          <a:bodyPr>
            <a:normAutofit fontScale="900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центре города Оренбурга стоит обелиск, на котором высечены имена  земляков, не вернувшихся с фронта. 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«Вы счастье жить потомкам подарили и Оренбург прославили в веках.», написано на памятнике города Оренбурга.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Память о войне, о её героях и подвигах будет вечно жить в сердцах людей. Ведь без исторической памяти нет будущего. воспитать выпускника, любящего свой край и своё Отечество, знающего русский и родной язык, уважающего свой народ, его культуру и духовные традиции, осознающего и принимающего ценности человеческой жизни, семьи, гражданского общества, многонационального российского народа.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МОАУ «Гимназия №7» (полного дня) большое внимание уделяется нравственному воспитанию школьников. Наши дети изучают историю своей семьи, школы, района, города, страны. Под руководством педагога- библиотекаря  школьники занимаются поисковой, исследовательской работой, уделяя большое внимание краеведению. Наши ученики – активные участники и победители различных  конкурсов, конференций, чтений, фестивалей патриотической направленности.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639504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преддверии празднования 70-летия Победы в Великой Отечественной войне члены поисковой группы провели социологический опрос  педагогов, школьников. Так возникла необходимость в создании нового большого стенда для музея. Название было выбрано по итогам  голосования . Решили собрать и включить в стенд следующие материалы: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39504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выпускнике школы, участнике Великой Отечественной войны –командира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топовзвода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1-го артиллерийского дивизиона Щукине  Михаиле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Кирилловиче.Ученик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школы №22( ныне МОАУ «Гимназия №7»(полного дня) добровольцем после 10 класса в январе 1942 г. он пошел в армию. Был призван  в 20-е Ленинградское Краснознаменное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артучилище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которое базировалось в Белорецке. А осенью 1942 после окончания училища прибыл в артиллерийский полк. Далее его поставили командиром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топовзвода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дивизиона.Участник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Курской битвы и битва при прорыве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немецко-фашисткой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бороны в январе 1943года под развалинами города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Ливны.За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образцовое выполнение задания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командывания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он был награжден орденом Красной звезды и орденом Суворова  и Кутузова .Помним и гордимся, что в нашей гимназии учился отважный, смелый 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Щукин.К.М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6583680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Герое Советского союза – Зое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Космоденьянской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Ее подвиг стал образцом самоотверженности и мужества, послуживший примером для многих поколений советского союза. Гордимся тем, что во дворе МОАУ «Гимназия №7» (полного дня ) стоит  памятник, посвященный Зое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Космоденьянской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Каждый год на праздник памяти Великой Отечественной войны  9 мая наши ученики 5-6 классов  стоят поочередно  на посту почетного караула возле памятника –героя Советского союза Зои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Космеденьянской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Очень радует, что пост почетный караул тоже формирует память и уважение к героям советского союза. Ведь вечная память должна жить…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320"/>
            <a:ext cx="7962088" cy="5890984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детях войны («Детство, опалённое войной»).Сын полка, военный связист,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ковалер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советских и украинских наград –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Осовитый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Николай Антонович. С 12 лет участник Великой Отечественной войны. Попал в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батальен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связи. Детскими глазами он видел в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Сталининграде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войну, а своими детскими руками помогал солдатам в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батальене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связи. Первая медаль « За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Сталиниград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 была вручена подростку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Осовитому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Николаю Антоновичу и позже еще большое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колличество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медалей за отвагу и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смелоть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658368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 никого не оставил равнодушным В работу активно включились и дети, и их родители, и педагоги. Благодаря таким необходимым проектам  ученики узнают историю Великой Отечественной войны, узнают о вкладе земляков в Победу над фашистской Германией, а также  научатся писать очерк, статью, анализировать художественный текст, представлять музейную экспозицию на стенде, в витрине. Обучающийся сможет сформировать целостное мировоззрение, соответствующее современному уровню развития науки и общественной практики, гражданский патриотизм, любовь к Родине, чувство гордости за свою страну, сформировать уважение к истории, культурным и историческим памятникам.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96</TotalTime>
  <Words>467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Проект: «Помним…Чтим…Гордимся…» </vt:lpstr>
      <vt:lpstr>Хотелось начать  с того, что  очень рады  участию  в Всероссийском конкурсе социально активных технологий воспитания обучающихся «Растим гражданина».  В проекте «Помним…Чтим…Гордимся…»  приняли участие творческое  объединение «Музейная комната», педагог-библиотекарь Байтлюва Камила  Куваншгалеевна и ученики 5 классов МОАУ Гимназия №7» (полного дня). Наш проект называется: «Помним…Чтим…Гордимся…». Главной целью проекта «Помним…Чтим…Гордимся…» является стремление сохранить память о Великой Отечественной войне.    Война...  Какое маленькое слово, а сколько боли и слёз связано с ним. Своей жестокой рукой война  коснулась каждой семьи,  вошла в каждый дом: матери потеряли своих сыновей, жены — мужей, дети остались без отцов.       Разве можно забыть войну? Смерть, голод, страх, болезни, жестокость — все обрушилось на людей сразу. Тысячи наших земляков прошли сквозь ад войны, испытали ужасные мучения, но выстояли и победили ради жизни на земле. </vt:lpstr>
      <vt:lpstr> В центре города Оренбурга стоит обелиск, на котором высечены имена  земляков, не вернувшихся с фронта.    «Вы счастье жить потомкам подарили и Оренбург прославили в веках.», написано на памятнике города Оренбурга.   Память о войне, о её героях и подвигах будет вечно жить в сердцах людей. Ведь без исторической памяти нет будущего. воспитать выпускника, любящего свой край и своё Отечество, знающего русский и родной язык, уважающего свой народ, его культуру и духовные традиции, осознающего и принимающего ценности человеческой жизни, семьи, гражданского общества, многонационального российского народа. В МОАУ «Гимназия №7» (полного дня) большое внимание уделяется нравственному воспитанию школьников. Наши дети изучают историю своей семьи, школы, района, города, страны. Под руководством педагога- библиотекаря  школьники занимаются поисковой, исследовательской работой, уделяя большое внимание краеведению. Наши ученики – активные участники и победители различных  конкурсов, конференций, чтений, фестивалей патриотической направленности. </vt:lpstr>
      <vt:lpstr>В преддверии празднования 70-летия Победы в Великой Отечественной войне члены поисковой группы провели социологический опрос  педагогов, школьников. Так возникла необходимость в создании нового большого стенда для музея. Название было выбрано по итогам  голосования . Решили собрать и включить в стенд следующие материалы: </vt:lpstr>
      <vt:lpstr>1.  О выпускнике школы, участнике Великой Отечественной войны –командира топовзвода  1-го артиллерийского дивизиона Щукине  Михаиле Кирилловиче.Ученик  школы №22( ныне МОАУ «Гимназия №7»(полного дня) добровольцем после 10 класса в январе 1942 г. он пошел в армию. Был призван  в 20-е Ленинградское Краснознаменное артучилище, которое базировалось в Белорецке. А осенью 1942 после окончания училища прибыл в артиллерийский полк. Далее его поставили командиром топовзвода 1 дивизиона.Участник Курской битвы и битва при прорыве немецко-фашисткой  бороны в январе 1943года под развалинами города Ливны.За образцовое выполнение задания командывания он был награжден орденом Красной звезды и орденом Суворова  и Кутузова .Помним и гордимся, что в нашей гимназии учился отважный, смелый  Щукин.К.М. </vt:lpstr>
      <vt:lpstr>2. О Герое Советского союза – Зое Космоденьянской. Ее подвиг стал образцом самоотверженности и мужества, послуживший примером для многих поколений советского союза. Гордимся тем, что во дворе МОАУ «Гимназия №7» (полного дня ) стоит  памятник, посвященный Зое Космоденьянской.  Каждый год на праздник памяти Великой Отечественной войны  9 мая наши ученики 5-6 классов  стоят поочередно  на посту почетного караула возле памятника –героя Советского союза Зои Космеденьянской. Очень радует, что пост почетный караул тоже формирует память и уважение к героям советского союза. Ведь вечная память должна жить… </vt:lpstr>
      <vt:lpstr>3. О детях войны («Детство, опалённое войной»).Сын полка, военный связист, ковалер советских и украинских наград – Осовитый Николай Антонович. С 12 лет участник Великой Отечественной войны. Попал в батальен связи. Детскими глазами он видел в Сталининграде войну, а своими детскими руками помогал солдатам в батальене связи. Первая медаль « За Сталиниград»  была вручена подростку Осовитому Николаю Антоновичу и позже еще большое колличество медалей за отвагу и смелоть. </vt:lpstr>
      <vt:lpstr>Проект никого не оставил равнодушным В работу активно включились и дети, и их родители, и педагоги. Благодаря таким необходимым проектам  ученики узнают историю Великой Отечественной войны, узнают о вкладе земляков в Победу над фашистской Германией, а также  научатся писать очерк, статью, анализировать художественный текст, представлять музейную экспозицию на стенде, в витрине. Обучающийся сможет сформировать целостное мировоззрение, соответствующее современному уровню развития науки и общественной практики, гражданский патриотизм, любовь к Родине, чувство гордости за свою страну, сформировать уважение к истории, культурным и историческим памятникам.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 проект: «Помним…Чтим…Гордимся…»</dc:title>
  <dc:creator>123</dc:creator>
  <cp:lastModifiedBy>123</cp:lastModifiedBy>
  <cp:revision>10</cp:revision>
  <dcterms:created xsi:type="dcterms:W3CDTF">2020-09-27T08:39:33Z</dcterms:created>
  <dcterms:modified xsi:type="dcterms:W3CDTF">2020-09-27T10:16:19Z</dcterms:modified>
</cp:coreProperties>
</file>